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0F53-3F8A-403C-9A8C-C07C7CFB8B4E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A4B5-5193-42E0-ABEE-8C036E0E3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D054-31D3-48E5-AF1D-41142B3DB432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5378-AD45-4AB3-B2C5-D1C4A501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1A52-DD97-4912-9FB4-BE6E0BC03B4D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AB20-B4AE-4EDD-B413-693BEE146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3EAA-8A47-4021-BDD4-4C98013038B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C134-F169-45D5-AED0-C54D4095B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E3AF-C380-4211-8A1F-F13791E453EC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2810-ADA5-4D65-B3F8-CAA601E3C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5786-A25D-4742-A91A-8E3254BDC294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B6D4-F8DC-4294-BDBF-9BC2855F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2B82-81E3-4187-994D-C3FFA0EAC551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9CDA-29D0-4829-BA71-F2A1A8A1F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0A91-85ED-41F3-A785-A3000CBAA7FC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8250-F5E1-43A7-9A7F-C0FE6197B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FA7E-C53D-4601-A705-491D51E25915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9DD8-D5F6-4C27-9444-1683A3A3E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6355-37DD-4E5B-9CF0-CBF0DE5207F1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55EB-9627-4070-8718-C9C5924E2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9C5F-771C-43CE-9F26-0F2C4B2049C5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46A-EA13-4740-8B74-7CBEB611A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640ED-7099-4EE7-B874-E13AAF6BDD7D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352862-684E-45AF-9CCE-3536639D1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3573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Информационно-коммуникационные технологии в формировании навыков безопасного поведения вблизи дороги у детей дошкольного возраста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500313"/>
            <a:ext cx="8143875" cy="1500187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R="0"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</a:rPr>
              <a:t>“ </a:t>
            </a:r>
            <a:r>
              <a:rPr lang="ru-RU" sz="40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</a:rPr>
              <a:t>Родители – ПОМНИТЕ</a:t>
            </a:r>
            <a:r>
              <a:rPr lang="en-US" sz="40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</a:rPr>
              <a:t> ”</a:t>
            </a:r>
            <a:endParaRPr lang="ru-RU" sz="40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36510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Коневская</a:t>
            </a:r>
            <a:r>
              <a:rPr lang="ru-RU" dirty="0" smtClean="0"/>
              <a:t> ООШ» структурное подразделение </a:t>
            </a:r>
          </a:p>
          <a:p>
            <a:r>
              <a:rPr lang="ru-RU" dirty="0" smtClean="0"/>
              <a:t>Евстифеева И.О.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398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214938"/>
            <a:ext cx="7772400" cy="12144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  перерыв минутный сделайте в пути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"красный" можно ведь и не дойти!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88cc89cf8dda41a0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2861">
            <a:off x="550863" y="560388"/>
            <a:ext cx="2438400" cy="367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653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9543">
            <a:off x="2833688" y="1012825"/>
            <a:ext cx="5765800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572125"/>
            <a:ext cx="8185150" cy="1285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И, как бы сильно не хотелось, например,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Вам путь свой сократить хотя б на метр,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2_4f31363ea79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50"/>
            <a:ext cx="70104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6000750"/>
            <a:ext cx="7772400" cy="785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 пешеходный  не  забудьте  переход,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zeb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63" y="785813"/>
            <a:ext cx="4929187" cy="492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572125"/>
            <a:ext cx="8113713" cy="1071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Надёжно он вас к цели приведёт!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1329499006_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5" y="1000125"/>
            <a:ext cx="6715125" cy="429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30388"/>
            <a:ext cx="77724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500688"/>
            <a:ext cx="7772400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машину сели, ехать, чтоб на дачу,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Надеяться не надо на удачу,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7da86fffd01399fe5a8390e8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3" y="1014413"/>
            <a:ext cx="4554537" cy="364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01101271727_nuance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75" y="2443163"/>
            <a:ext cx="512445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5572125"/>
            <a:ext cx="7772400" cy="128587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Перед отъездом не ленитесь,</a:t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Ремнём надёжно пристегнитесь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1-re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1547">
            <a:off x="469900" y="684213"/>
            <a:ext cx="2860675" cy="286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030476_a7f4114d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8727">
            <a:off x="4291013" y="844550"/>
            <a:ext cx="4227512" cy="253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_seat_belt_q_12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75" y="2571750"/>
            <a:ext cx="4229100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2928938"/>
            <a:ext cx="7772400" cy="36433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помните: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601788"/>
            <a:ext cx="7772400" cy="398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530225" y="5000625"/>
            <a:ext cx="7772400" cy="1857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перевозить  в  любое  время  дня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Возможно только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кресле  детском транспортном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меня!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" name="Рисунок 3" descr="DSC0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2563">
            <a:off x="5408613" y="1119188"/>
            <a:ext cx="2946400" cy="392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a163a3a1bbd1ff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2237">
            <a:off x="511175" y="931863"/>
            <a:ext cx="5257800" cy="351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5357813"/>
            <a:ext cx="8643938" cy="1285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А, если  хоть на миг решите правила  нарушить,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Подумайте, что  может  этот  миг разрушить: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confused-question-mark-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785813"/>
            <a:ext cx="4357688" cy="435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643563"/>
            <a:ext cx="8256588" cy="1214437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наше счастье, может жизнь отнять!</a:t>
            </a:r>
            <a:endParaRPr lang="ru-RU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653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928688"/>
            <a:ext cx="5138738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712aac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2143125"/>
            <a:ext cx="4857750" cy="364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88"/>
            <a:ext cx="77724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Цель:</a:t>
            </a:r>
            <a:endParaRPr lang="ru-RU" sz="660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530225" y="1785938"/>
            <a:ext cx="8113713" cy="4714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Воспитание      детей законопослушными участниками дорожного движения на примере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429250"/>
            <a:ext cx="7772400" cy="171450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 этом никогда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прошу не забывать!!!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И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75" y="428625"/>
            <a:ext cx="3381375" cy="5072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714380"/>
          </a:xfrm>
        </p:spPr>
        <p:txBody>
          <a:bodyPr/>
          <a:lstStyle/>
          <a:p>
            <a:pPr>
              <a:defRPr/>
            </a:pPr>
            <a:r>
              <a:rPr smtClean="0"/>
              <a:t>P. S.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071563"/>
            <a:ext cx="8113713" cy="5214937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Родители- помните!</a:t>
            </a:r>
          </a:p>
          <a:p>
            <a:pPr indent="457200" algn="just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 – образец поведения. Вы- объект любви и подражания для ребенка. Это необходимо помнить всегда и тем более, когда делаете шаг на проезжую часть дороги вместе  с ребенком.</a:t>
            </a:r>
          </a:p>
          <a:p>
            <a:pPr indent="457200" algn="just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Ведь от Вашей культуры поведения на улице, в общественном транспорте , от  Вашего уважения правил дорожного движения зависит жизнь и здоровье Вашего  ребенка!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113614" cy="2469454"/>
          </a:xfrm>
        </p:spPr>
        <p:txBody>
          <a:bodyPr/>
          <a:lstStyle/>
          <a:p>
            <a:pPr>
              <a:defRPr/>
            </a:pPr>
            <a:r>
              <a:rPr lang="ru-RU" smtClean="0"/>
              <a:t>СПАСИБО ЗА ВНИМАНИЕ!</a:t>
            </a:r>
            <a:endParaRPr lang="ru-RU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530225" y="5643563"/>
            <a:ext cx="7772400" cy="7143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tx1">
                    <a:lumMod val="95000"/>
                  </a:schemeClr>
                </a:solidFill>
              </a:rPr>
              <a:t>Задачи:</a:t>
            </a:r>
            <a:endParaRPr lang="ru-RU" sz="540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530225" y="1643063"/>
            <a:ext cx="8185150" cy="4786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Доведение информации о правилах       дорожного  движения и культурном поведение на  дорогах до родителей  в  стихотворной  форме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Обобщение и распространение положительного  опыта  семейного  воспитания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Повышение  педагогической культуры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857250"/>
            <a:ext cx="4214813" cy="3286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4572000"/>
            <a:ext cx="7772400" cy="1785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Родные! Я вас всех люблю!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Мамулю, бабушку свою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Дедулю с папой обожаю!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9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3" y="357188"/>
            <a:ext cx="4506912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7e8f1234391882c4a3a8854bb13386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1071563"/>
            <a:ext cx="4214813" cy="3487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5429250"/>
            <a:ext cx="8429625" cy="1428750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 по  тому  сейчас  желаю</a:t>
            </a:r>
            <a:b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Вам  кое  что  я  объяснить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Ил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8" y="500063"/>
            <a:ext cx="3643312" cy="527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2071688"/>
            <a:ext cx="7772400" cy="3214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надо никогда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спешить!!!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4857750"/>
            <a:ext cx="8256588" cy="13573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Вблизи дороги будьте осторожными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соблюдайте правила дорожные!!!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4875" y="1214438"/>
            <a:ext cx="3398838" cy="3143250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5600" b="1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pddbook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2776">
            <a:off x="5522913" y="1196975"/>
            <a:ext cx="28575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Иля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5663">
            <a:off x="2214563" y="428625"/>
            <a:ext cx="2905125" cy="435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143500"/>
            <a:ext cx="8256588" cy="928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уставшие идёте вы с работы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DSC_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57375"/>
            <a:ext cx="4143375" cy="277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32610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3015">
            <a:off x="538163" y="1206500"/>
            <a:ext cx="4108450" cy="274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500688"/>
            <a:ext cx="818515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ждать “зелёный” вроде не охота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f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88" y="890588"/>
            <a:ext cx="6251575" cy="446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265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Информационно-коммуникационные технологии в формировании навыков безопасного поведения вблизи дороги у детей дошкольного возраста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P. S.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технологии в формировании навыков безопасного поведения вблизи дороги у детей дошкольного возраста</dc:title>
  <dc:creator>home</dc:creator>
  <cp:lastModifiedBy>admin</cp:lastModifiedBy>
  <cp:revision>42</cp:revision>
  <dcterms:created xsi:type="dcterms:W3CDTF">2012-11-19T21:27:13Z</dcterms:created>
  <dcterms:modified xsi:type="dcterms:W3CDTF">2016-11-08T14:57:09Z</dcterms:modified>
</cp:coreProperties>
</file>