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3" r:id="rId4"/>
    <p:sldId id="272" r:id="rId5"/>
    <p:sldId id="270" r:id="rId6"/>
    <p:sldId id="271" r:id="rId7"/>
    <p:sldId id="269" r:id="rId8"/>
    <p:sldId id="267" r:id="rId9"/>
    <p:sldId id="266" r:id="rId10"/>
    <p:sldId id="264" r:id="rId11"/>
    <p:sldId id="265" r:id="rId12"/>
    <p:sldId id="27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020906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692696"/>
            <a:ext cx="8280920" cy="788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социально-правовой защиты детства </a:t>
            </a:r>
          </a:p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Нижегородской области.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«Коневская основная общеобразовательная школа»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Оптимизация 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ресурсов школьного музея для создания образовательного пространства, направленного на воспитание гражданственности, патриотизма и развития личности, способной к 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социализации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75123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USER\Desktop\Доклад Чугуновой Л.М. и презентация\фото семинар\1671697990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9" y="1628799"/>
            <a:ext cx="2448272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оклад Чугуновой Л.М. и презентация\фото семинар\16716979903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2448272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оклад Чугуновой Л.М. и презентация\фото семинар\16716979903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52803"/>
            <a:ext cx="243027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620688"/>
            <a:ext cx="417646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Проекты «Стеклозавод «Труд»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д.Конево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017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596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Проекты «Моя родословная», «Что значит мое имя»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esktop\Доклад Чугуновой Л.М. и презентация\фото семинар\1671697990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7540" y="1601796"/>
            <a:ext cx="4392489" cy="3294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Доклад Чугуновой Л.М. и презентация\фото семинар\16716979903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43908" y="1664803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175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60" y="0"/>
            <a:ext cx="9144000" cy="6858000"/>
          </a:xfrm>
          <a:prstGeom prst="rect">
            <a:avLst/>
          </a:prstGeom>
        </p:spPr>
      </p:pic>
      <p:pic>
        <p:nvPicPr>
          <p:cNvPr id="2049" name="Picture 1" descr="C:\Users\user\Desktop\к семинару фото\Добрые пись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1678775" cy="2238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акций «Окна Победы», «Бессмертный полк», «Открытка ветерану», «Письмо солдату», «Спасибо за заботу»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к семинару фото\оохраним за забот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785926"/>
            <a:ext cx="2448641" cy="183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к семинару фото\окна Побед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785926"/>
            <a:ext cx="2250279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user\Desktop\к семинару фото\новогодние ок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15" y="4429132"/>
            <a:ext cx="1714494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user\Desktop\к семинару фото\ОП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3857628"/>
            <a:ext cx="2106844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25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60" y="-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акций «Окна Победы», «Бессмертный полк», «Открытка ветерану», «Письмо солдату», «Спасибо за заботу»; Всероссийские уроки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Доклад Чугуновой Л.М. и презентация\фото семинар\Спасибо за забот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488554"/>
            <a:ext cx="1230545" cy="2732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Доклад Чугуновой Л.М. и презентация\фото семинар\Всероссийская акц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932"/>
            <a:ext cx="3025185" cy="226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Доклад Чугуновой Л.М. и презентация\фото семинар\Петровский ур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19673"/>
            <a:ext cx="2783207" cy="2087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Доклад Чугуновой Л.М. и презентация\фото семинар\1 ма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8" y="4427675"/>
            <a:ext cx="4391328" cy="2027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Доклад Чугуновой Л.М. и презентация\фото семинар\5 кл.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40" y="4163616"/>
            <a:ext cx="3193534" cy="2387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6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60" y="-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4868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Сотрудничество с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музеем стекла «Черный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лебедь»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\Desktop\Доклад Чугуновой Л.М. и презентация\фото семинар\в Храм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2388"/>
            <a:ext cx="2756412" cy="2060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Доклад Чугуновой Л.М. и презентация\фото семинар\музей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46160"/>
            <a:ext cx="2677398" cy="200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Доклад Чугуновой Л.М. и презентация\фото семинар\МК по изготовлению георгиевско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31" y="1750267"/>
            <a:ext cx="2246501" cy="2995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Доклад Чугуновой Л.М. и презентация\фото семинар\Дружная семья и гору сверне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7" y="3688582"/>
            <a:ext cx="3089400" cy="231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Доклад Чугуновой Л.М. и презентация\фото семинар\P11307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70519"/>
            <a:ext cx="2871027" cy="2153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4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596" y="-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4868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Сотрудничество с МБУК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Коневский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ДК»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USER\Desktop\Доклад Чугуновой Л.М. и презентация\фото семинар\ДП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" y="1026169"/>
            <a:ext cx="3300920" cy="2475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Доклад Чугуновой Л.М. и презентация\фото семинар\ДП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1026170"/>
            <a:ext cx="2485278" cy="3313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Доклад Чугуновой Л.М. и презентация\фото семинар\E0-J0-FCS7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5380" y="1010345"/>
            <a:ext cx="2219960" cy="2959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Доклад Чугуновой Л.М. и презентация\фото семинар\ДП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" y="3789039"/>
            <a:ext cx="1723465" cy="2297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8cwCAI1Rze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91731"/>
            <a:ext cx="1999931" cy="14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9pWXCcDWNx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79" y="3948071"/>
            <a:ext cx="1691679" cy="2164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9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596" y="-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4868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«Живая память»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P1150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61" y="1196752"/>
            <a:ext cx="2554287" cy="191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0" descr="P11500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96752"/>
            <a:ext cx="2625725" cy="196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1" descr="P11500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444479"/>
            <a:ext cx="2193925" cy="164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9" descr="P11605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573016"/>
            <a:ext cx="3482284" cy="260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2" descr="P11500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3573015"/>
            <a:ext cx="3312368" cy="2485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61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596" y="-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48680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«Месячник военно-патриотического воспитания, посвященный выпускникам школы, погибшим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 горячих точках»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2" name="Picture 3" descr="F:\P1090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23745"/>
            <a:ext cx="2927126" cy="4390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F:\P1090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753915"/>
            <a:ext cx="2700392" cy="398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506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596" y="-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4868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Доклад Чугуновой Л.М. и презентация\фото семинар\P1110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2" y="548680"/>
            <a:ext cx="3307383" cy="248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семинар\к семинару фото\памят.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8604"/>
            <a:ext cx="2039376" cy="2719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семинар\к семинару фото\ПАМЯТ.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4" y="3688013"/>
            <a:ext cx="2378471" cy="178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Доклад Чугуновой Л.М. и презентация\фото семинар\Уборка пам.вес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08" y="941026"/>
            <a:ext cx="2565164" cy="1917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Доклад Чугуновой Л.М. и презентация\фото семинар\Стен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74" y="3590223"/>
            <a:ext cx="2519983" cy="188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Доклад Чугуновой Л.М. и презентация\фото семинар\Возложение цветов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27" y="3688014"/>
            <a:ext cx="2869777" cy="132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57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018" y="-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4868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USER\Desktop\Доклад Чугуновой Л.М. и презентация\фото семинар\P11107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7" y="627467"/>
            <a:ext cx="3172968" cy="237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оклад Чугуновой Л.М. и презентация\фото семинар\P11501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24381"/>
            <a:ext cx="2647839" cy="198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семинар\к семинару фото\Зарница с родит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012" y="764454"/>
            <a:ext cx="1998409" cy="266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Доклад Чугуновой Л.М. и презентация\фото семинар\SAM_01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3" y="3525473"/>
            <a:ext cx="4473776" cy="251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оклад Чугуновой Л.М. и презентация\фото семинар\Зарниц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94497"/>
            <a:ext cx="2778172" cy="20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оклад Чугуновой Л.М. и презентация\фото семинар\Зарница 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76" y="3933056"/>
            <a:ext cx="1815470" cy="242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58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77438" y="3244334"/>
            <a:ext cx="1107996" cy="838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>
              <a:spcAft>
                <a:spcPts val="1500"/>
              </a:spcAft>
            </a:pPr>
            <a:endParaRPr lang="ru-RU" b="1" dirty="0"/>
          </a:p>
          <a:p>
            <a:pPr marL="914400">
              <a:spcAft>
                <a:spcPts val="1500"/>
              </a:spcAft>
            </a:pPr>
            <a:endParaRPr lang="ru-RU" b="1" dirty="0">
              <a:solidFill>
                <a:srgbClr val="006FC0"/>
              </a:solidFill>
              <a:effectLst/>
              <a:latin typeface="Liberation Serif"/>
              <a:ea typeface="Liberation Serif"/>
              <a:cs typeface="Liberation Serif"/>
            </a:endParaRPr>
          </a:p>
        </p:txBody>
      </p:sp>
      <p:pic>
        <p:nvPicPr>
          <p:cNvPr id="2050" name="Picture 2" descr="https://pbs.twimg.com/media/CaTGdxkW4AEf95_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6" y="1268760"/>
            <a:ext cx="8704965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018" y="-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4868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28604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«Мы этой памяти верны»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704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4" name="Picture 7" descr="P1170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315" y="1041602"/>
            <a:ext cx="2879725" cy="2159000"/>
          </a:xfrm>
          <a:prstGeom prst="rect">
            <a:avLst/>
          </a:prstGeom>
          <a:noFill/>
          <a:ln w="9525">
            <a:solidFill>
              <a:srgbClr val="1F497D">
                <a:lumMod val="40000"/>
                <a:lumOff val="60000"/>
              </a:srgbClr>
            </a:solidFill>
            <a:miter lim="800000"/>
            <a:headEnd/>
            <a:tailEnd/>
          </a:ln>
        </p:spPr>
      </p:pic>
      <p:pic>
        <p:nvPicPr>
          <p:cNvPr id="15" name="Picture 4" descr="P11700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982" y="1035522"/>
            <a:ext cx="3346450" cy="2508250"/>
          </a:xfrm>
          <a:prstGeom prst="rect">
            <a:avLst/>
          </a:prstGeom>
          <a:noFill/>
          <a:ln w="9525">
            <a:solidFill>
              <a:srgbClr val="1F497D">
                <a:lumMod val="40000"/>
                <a:lumOff val="60000"/>
              </a:srgbClr>
            </a:solidFill>
            <a:miter lim="800000"/>
            <a:headEnd/>
            <a:tailEnd/>
          </a:ln>
        </p:spPr>
      </p:pic>
      <p:pic>
        <p:nvPicPr>
          <p:cNvPr id="3074" name="Picture 2" descr="C:\Users\USER\Desktop\семинар\к семинару фото\Вахта памят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9" y="3482055"/>
            <a:ext cx="2028288" cy="270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DCIM\9 мая 18\P1140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07255"/>
            <a:ext cx="2937297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CIM\9 мая 18\P11400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63" y="3553360"/>
            <a:ext cx="3415852" cy="256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29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" y="184666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4868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28604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Отзывы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704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USER\Desktop\семинар\22-12-2022_15-34-08\1671712429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5" y="1091025"/>
            <a:ext cx="3506962" cy="467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семинар\22-12-2022_15-34-08\16717124290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000" y="-16383000"/>
            <a:ext cx="432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3968"/>
            <a:ext cx="2965957" cy="395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04" y="2204864"/>
            <a:ext cx="2802047" cy="373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392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4868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28604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704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9" name="Picture 3" descr="C:\Users\USER\Desktop\семинар\22-12-2022_15-34-08\1671712429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000" y="-16383000"/>
            <a:ext cx="432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2" y="1697244"/>
            <a:ext cx="7632848" cy="399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«Если человек не любит хотя бы изредка смотреть на старые фотографии своих родителей, не ценит память о них, не любит старые дома, старые улицы, пусть даже и плохонькие, значит, у него нет любви к своему городу. Если человек равнодушен к памятникам истории своей страны, значит, он равнодушен к своей стране»</a:t>
            </a:r>
            <a:endParaRPr lang="ru-RU" sz="24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Дмитрий Сергеевич Лихач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ёв</a:t>
            </a:r>
            <a:endParaRPr lang="ru-RU" sz="2400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a typeface="Times New Roman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5893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2136339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«Патриотическое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должно быть направлено на формирование российской идентичности, уважения к своей семье, обществу, государству, принятым в семье и обществе духовно-нравственным и социокультурным ценностям, к национальному культурному и историческому наследию и стремления к его сохранению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развитию». </a:t>
            </a: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«Стратегии развития воспитания в Российской Федерации на период до 2025 года».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4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85" y="-2182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семинар\Свидетельство музе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72282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11608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1710" y="3212975"/>
            <a:ext cx="2400827" cy="180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Users\USER\Desktop\семинар\16716209647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30" y="162031"/>
            <a:ext cx="1879989" cy="2506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еминар\16716209647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722" y="514810"/>
            <a:ext cx="1863694" cy="248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семинар\16716209647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08" y="3407179"/>
            <a:ext cx="2038619" cy="2718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семинар\16716209647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000" y="-16383000"/>
            <a:ext cx="2880000" cy="3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семинар\167162096474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57" y="4079684"/>
            <a:ext cx="1529783" cy="2039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30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USER\Desktop\музей\экскурсия в музей 6 класс\P11408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785794"/>
            <a:ext cx="3429024" cy="257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7858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Учебная деятельность.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к семинару фото\1640007659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789292"/>
            <a:ext cx="2193675" cy="292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Урок в музее по теме Нижегородские ремесл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58" y="4005064"/>
            <a:ext cx="3008327" cy="2255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P11407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6956" y="4271116"/>
            <a:ext cx="2868533" cy="215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30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8072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Внеурочная деятельность.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11409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14356"/>
            <a:ext cx="3357586" cy="251785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0242" name="Picture 2" descr="C:\Users\user\Desktop\к семинару фото\P11406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86190"/>
            <a:ext cx="3369162" cy="2526545"/>
          </a:xfrm>
          <a:prstGeom prst="rect">
            <a:avLst/>
          </a:prstGeom>
          <a:noFill/>
        </p:spPr>
      </p:pic>
      <p:pic>
        <p:nvPicPr>
          <p:cNvPr id="10243" name="Picture 3" descr="C:\Users\user\Desktop\к семинару фото\16400076591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429000"/>
            <a:ext cx="2000264" cy="2667019"/>
          </a:xfrm>
          <a:prstGeom prst="rect">
            <a:avLst/>
          </a:prstGeom>
          <a:noFill/>
        </p:spPr>
      </p:pic>
      <p:pic>
        <p:nvPicPr>
          <p:cNvPr id="12" name="Picture 4" descr="P11606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857232"/>
            <a:ext cx="3529012" cy="264636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430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5" name="Picture 1" descr="C:\Users\user\Desktop\к семинару фото\ВФ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46"/>
            <a:ext cx="3635372" cy="271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user\Desktop\к семинару фото\Вынос флага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789554"/>
            <a:ext cx="3730024" cy="278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user\Desktop\к семинару фото\вынос флаг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428736"/>
            <a:ext cx="3482585" cy="464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30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8715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«Разговоры о важном».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к семинару фото\Р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1480"/>
            <a:ext cx="2536031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user\Desktop\к семинару фото\РОВ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71480"/>
            <a:ext cx="3929090" cy="2946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user\Desktop\к семинару фото\РОВ Мы разны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929066"/>
            <a:ext cx="3659975" cy="2756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user\Desktop\к семинару фото\день пожилого челове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714752"/>
            <a:ext cx="2089544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017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7" descr="P1170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2879725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28926" y="214290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«Разговоры о важном».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P11700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85860"/>
            <a:ext cx="2808288" cy="210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P11700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714752"/>
            <a:ext cx="3527425" cy="264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017559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57">
  <a:themeElements>
    <a:clrScheme name="Theme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255</Words>
  <Application>Microsoft Office PowerPoint</Application>
  <PresentationFormat>Экран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Theme57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Пользователь Windows</cp:lastModifiedBy>
  <cp:revision>54</cp:revision>
  <dcterms:created xsi:type="dcterms:W3CDTF">2022-12-16T12:13:09Z</dcterms:created>
  <dcterms:modified xsi:type="dcterms:W3CDTF">2022-12-22T12:57:57Z</dcterms:modified>
  <cp:category/>
</cp:coreProperties>
</file>